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73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5EBFBC-28C1-4D6E-AE2F-19CC0DE2413F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70E7BB7-5C6B-4E1D-AA83-1351634D6B98}">
      <dgm:prSet/>
      <dgm:spPr/>
      <dgm:t>
        <a:bodyPr/>
        <a:lstStyle/>
        <a:p>
          <a:r>
            <a:rPr lang="en-US"/>
            <a:t>MCU: STM32F103C8T6</a:t>
          </a:r>
        </a:p>
      </dgm:t>
    </dgm:pt>
    <dgm:pt modelId="{826B9E03-7B18-4177-8429-32DEB06BD156}" type="parTrans" cxnId="{EA6C7438-B2A8-4E4A-8609-80CBF89F9A54}">
      <dgm:prSet/>
      <dgm:spPr/>
      <dgm:t>
        <a:bodyPr/>
        <a:lstStyle/>
        <a:p>
          <a:endParaRPr lang="en-US"/>
        </a:p>
      </dgm:t>
    </dgm:pt>
    <dgm:pt modelId="{315EC8EF-E013-474D-B155-B167DD70724C}" type="sibTrans" cxnId="{EA6C7438-B2A8-4E4A-8609-80CBF89F9A54}">
      <dgm:prSet/>
      <dgm:spPr/>
      <dgm:t>
        <a:bodyPr/>
        <a:lstStyle/>
        <a:p>
          <a:endParaRPr lang="en-US"/>
        </a:p>
      </dgm:t>
    </dgm:pt>
    <dgm:pt modelId="{0282C6B2-19F0-471D-B9E1-552E12C577F1}">
      <dgm:prSet/>
      <dgm:spPr/>
      <dgm:t>
        <a:bodyPr/>
        <a:lstStyle/>
        <a:p>
          <a:r>
            <a:rPr lang="en-US"/>
            <a:t>External SPI Flash: Winbond W25Q64JV</a:t>
          </a:r>
        </a:p>
      </dgm:t>
    </dgm:pt>
    <dgm:pt modelId="{2BA265D7-A813-4B39-A688-084F6A0527E1}" type="parTrans" cxnId="{1AA27897-71F0-4087-99EE-7467BFD90DED}">
      <dgm:prSet/>
      <dgm:spPr/>
      <dgm:t>
        <a:bodyPr/>
        <a:lstStyle/>
        <a:p>
          <a:endParaRPr lang="en-US"/>
        </a:p>
      </dgm:t>
    </dgm:pt>
    <dgm:pt modelId="{2B68E2DB-F30E-4EBA-A725-AF24A17E9604}" type="sibTrans" cxnId="{1AA27897-71F0-4087-99EE-7467BFD90DED}">
      <dgm:prSet/>
      <dgm:spPr/>
      <dgm:t>
        <a:bodyPr/>
        <a:lstStyle/>
        <a:p>
          <a:endParaRPr lang="en-US"/>
        </a:p>
      </dgm:t>
    </dgm:pt>
    <dgm:pt modelId="{C61FF3C2-3E5F-4785-A78C-B0FFF1971000}">
      <dgm:prSet/>
      <dgm:spPr/>
      <dgm:t>
        <a:bodyPr/>
        <a:lstStyle/>
        <a:p>
          <a:r>
            <a:rPr lang="en-US"/>
            <a:t>Exposed interfaces:</a:t>
          </a:r>
        </a:p>
      </dgm:t>
    </dgm:pt>
    <dgm:pt modelId="{ECD3D8FC-6D23-40D7-8093-2BCA53A674B6}" type="parTrans" cxnId="{6E0A5018-7057-4B7E-B206-99027B9FC8DD}">
      <dgm:prSet/>
      <dgm:spPr/>
      <dgm:t>
        <a:bodyPr/>
        <a:lstStyle/>
        <a:p>
          <a:endParaRPr lang="en-US"/>
        </a:p>
      </dgm:t>
    </dgm:pt>
    <dgm:pt modelId="{35FB5CC3-A463-4C03-B94B-40705B2B4EDC}" type="sibTrans" cxnId="{6E0A5018-7057-4B7E-B206-99027B9FC8DD}">
      <dgm:prSet/>
      <dgm:spPr/>
      <dgm:t>
        <a:bodyPr/>
        <a:lstStyle/>
        <a:p>
          <a:endParaRPr lang="en-US"/>
        </a:p>
      </dgm:t>
    </dgm:pt>
    <dgm:pt modelId="{FBB36226-0087-478A-8B7A-DC0269708C7F}">
      <dgm:prSet/>
      <dgm:spPr/>
      <dgm:t>
        <a:bodyPr/>
        <a:lstStyle/>
        <a:p>
          <a:r>
            <a:rPr lang="en-US"/>
            <a:t>UART (USART2)</a:t>
          </a:r>
        </a:p>
      </dgm:t>
    </dgm:pt>
    <dgm:pt modelId="{CD0F753D-A049-4077-B924-24D62ACEB4CE}" type="parTrans" cxnId="{CDC90712-432E-4DEF-BA8D-7F50865614FA}">
      <dgm:prSet/>
      <dgm:spPr/>
      <dgm:t>
        <a:bodyPr/>
        <a:lstStyle/>
        <a:p>
          <a:endParaRPr lang="en-US"/>
        </a:p>
      </dgm:t>
    </dgm:pt>
    <dgm:pt modelId="{BD128156-90F8-4E21-A5E2-F247F3381516}" type="sibTrans" cxnId="{CDC90712-432E-4DEF-BA8D-7F50865614FA}">
      <dgm:prSet/>
      <dgm:spPr/>
      <dgm:t>
        <a:bodyPr/>
        <a:lstStyle/>
        <a:p>
          <a:endParaRPr lang="en-US"/>
        </a:p>
      </dgm:t>
    </dgm:pt>
    <dgm:pt modelId="{A7738940-DDBE-43B6-A8F3-3A835133A0E7}">
      <dgm:prSet/>
      <dgm:spPr/>
      <dgm:t>
        <a:bodyPr/>
        <a:lstStyle/>
        <a:p>
          <a:r>
            <a:rPr lang="en-US"/>
            <a:t>SWD debug header</a:t>
          </a:r>
        </a:p>
      </dgm:t>
    </dgm:pt>
    <dgm:pt modelId="{AC9D73A1-07DF-4628-8985-CFEE020D5CF9}" type="parTrans" cxnId="{0888FEDE-EDA5-47F0-A873-84B5ED998F3A}">
      <dgm:prSet/>
      <dgm:spPr/>
      <dgm:t>
        <a:bodyPr/>
        <a:lstStyle/>
        <a:p>
          <a:endParaRPr lang="en-US"/>
        </a:p>
      </dgm:t>
    </dgm:pt>
    <dgm:pt modelId="{3064E04B-9EE8-4ECC-A5A9-220099D8FCF9}" type="sibTrans" cxnId="{0888FEDE-EDA5-47F0-A873-84B5ED998F3A}">
      <dgm:prSet/>
      <dgm:spPr/>
      <dgm:t>
        <a:bodyPr/>
        <a:lstStyle/>
        <a:p>
          <a:endParaRPr lang="en-US"/>
        </a:p>
      </dgm:t>
    </dgm:pt>
    <dgm:pt modelId="{08C64560-CED9-4E6E-A748-1901A55C6DFA}">
      <dgm:prSet/>
      <dgm:spPr/>
      <dgm:t>
        <a:bodyPr/>
        <a:lstStyle/>
        <a:p>
          <a:r>
            <a:rPr lang="en-US"/>
            <a:t>SPI bus lines</a:t>
          </a:r>
        </a:p>
      </dgm:t>
    </dgm:pt>
    <dgm:pt modelId="{BCD6173A-004A-4E3D-B981-00A27FEB6768}" type="parTrans" cxnId="{E18E7FB1-E9A3-43EC-B55D-FB35059EF474}">
      <dgm:prSet/>
      <dgm:spPr/>
      <dgm:t>
        <a:bodyPr/>
        <a:lstStyle/>
        <a:p>
          <a:endParaRPr lang="en-US"/>
        </a:p>
      </dgm:t>
    </dgm:pt>
    <dgm:pt modelId="{21F4A0E4-B5FE-4F23-942F-3332F7CAD6A2}" type="sibTrans" cxnId="{E18E7FB1-E9A3-43EC-B55D-FB35059EF474}">
      <dgm:prSet/>
      <dgm:spPr/>
      <dgm:t>
        <a:bodyPr/>
        <a:lstStyle/>
        <a:p>
          <a:endParaRPr lang="en-US"/>
        </a:p>
      </dgm:t>
    </dgm:pt>
    <dgm:pt modelId="{61F90DDC-D478-43ED-8B13-98F96BAA4E89}">
      <dgm:prSet/>
      <dgm:spPr/>
      <dgm:t>
        <a:bodyPr/>
        <a:lstStyle/>
        <a:p>
          <a:r>
            <a:rPr lang="en-US"/>
            <a:t>Physical access assumed</a:t>
          </a:r>
        </a:p>
      </dgm:t>
    </dgm:pt>
    <dgm:pt modelId="{031783F3-3E58-41AD-88F0-1E4F2CF0A376}" type="parTrans" cxnId="{23A8D63D-17E8-4EBB-9E3E-BF4D8AE19FDA}">
      <dgm:prSet/>
      <dgm:spPr/>
      <dgm:t>
        <a:bodyPr/>
        <a:lstStyle/>
        <a:p>
          <a:endParaRPr lang="en-US"/>
        </a:p>
      </dgm:t>
    </dgm:pt>
    <dgm:pt modelId="{388C2E71-A3EB-451F-9EE6-88C41E2FB18C}" type="sibTrans" cxnId="{23A8D63D-17E8-4EBB-9E3E-BF4D8AE19FDA}">
      <dgm:prSet/>
      <dgm:spPr/>
      <dgm:t>
        <a:bodyPr/>
        <a:lstStyle/>
        <a:p>
          <a:endParaRPr lang="en-US"/>
        </a:p>
      </dgm:t>
    </dgm:pt>
    <dgm:pt modelId="{D97571F8-EFA3-744A-BE3B-198735B08EDA}" type="pres">
      <dgm:prSet presAssocID="{C75EBFBC-28C1-4D6E-AE2F-19CC0DE2413F}" presName="linear" presStyleCnt="0">
        <dgm:presLayoutVars>
          <dgm:dir/>
          <dgm:animLvl val="lvl"/>
          <dgm:resizeHandles val="exact"/>
        </dgm:presLayoutVars>
      </dgm:prSet>
      <dgm:spPr/>
    </dgm:pt>
    <dgm:pt modelId="{A7D0D61E-C7D1-944D-993D-6C3449A666F0}" type="pres">
      <dgm:prSet presAssocID="{F70E7BB7-5C6B-4E1D-AA83-1351634D6B98}" presName="parentLin" presStyleCnt="0"/>
      <dgm:spPr/>
    </dgm:pt>
    <dgm:pt modelId="{63984365-F28B-EB4A-A092-FEF041D48889}" type="pres">
      <dgm:prSet presAssocID="{F70E7BB7-5C6B-4E1D-AA83-1351634D6B98}" presName="parentLeftMargin" presStyleLbl="node1" presStyleIdx="0" presStyleCnt="4"/>
      <dgm:spPr/>
    </dgm:pt>
    <dgm:pt modelId="{3CE81ED1-3EFA-8E48-97CA-EB8F7F44FE10}" type="pres">
      <dgm:prSet presAssocID="{F70E7BB7-5C6B-4E1D-AA83-1351634D6B9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8B9239D-094B-B545-B719-DD82CCC39C0C}" type="pres">
      <dgm:prSet presAssocID="{F70E7BB7-5C6B-4E1D-AA83-1351634D6B98}" presName="negativeSpace" presStyleCnt="0"/>
      <dgm:spPr/>
    </dgm:pt>
    <dgm:pt modelId="{55BC8557-BCAD-A847-9899-57163CB8DCE2}" type="pres">
      <dgm:prSet presAssocID="{F70E7BB7-5C6B-4E1D-AA83-1351634D6B98}" presName="childText" presStyleLbl="conFgAcc1" presStyleIdx="0" presStyleCnt="4">
        <dgm:presLayoutVars>
          <dgm:bulletEnabled val="1"/>
        </dgm:presLayoutVars>
      </dgm:prSet>
      <dgm:spPr/>
    </dgm:pt>
    <dgm:pt modelId="{70A22779-965E-CA48-8161-843AF0916620}" type="pres">
      <dgm:prSet presAssocID="{315EC8EF-E013-474D-B155-B167DD70724C}" presName="spaceBetweenRectangles" presStyleCnt="0"/>
      <dgm:spPr/>
    </dgm:pt>
    <dgm:pt modelId="{9255654F-F83B-6244-AB2C-889CEBEAA2B2}" type="pres">
      <dgm:prSet presAssocID="{0282C6B2-19F0-471D-B9E1-552E12C577F1}" presName="parentLin" presStyleCnt="0"/>
      <dgm:spPr/>
    </dgm:pt>
    <dgm:pt modelId="{5D9EF827-43FF-5E47-8796-0359C874743F}" type="pres">
      <dgm:prSet presAssocID="{0282C6B2-19F0-471D-B9E1-552E12C577F1}" presName="parentLeftMargin" presStyleLbl="node1" presStyleIdx="0" presStyleCnt="4"/>
      <dgm:spPr/>
    </dgm:pt>
    <dgm:pt modelId="{F944F281-285B-B048-B171-9D3BA2B3D393}" type="pres">
      <dgm:prSet presAssocID="{0282C6B2-19F0-471D-B9E1-552E12C577F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9337F12-7285-0249-8BF0-0704434EE4BE}" type="pres">
      <dgm:prSet presAssocID="{0282C6B2-19F0-471D-B9E1-552E12C577F1}" presName="negativeSpace" presStyleCnt="0"/>
      <dgm:spPr/>
    </dgm:pt>
    <dgm:pt modelId="{F8AB6AC6-8CCA-CC4A-80BB-7945C8AB7969}" type="pres">
      <dgm:prSet presAssocID="{0282C6B2-19F0-471D-B9E1-552E12C577F1}" presName="childText" presStyleLbl="conFgAcc1" presStyleIdx="1" presStyleCnt="4">
        <dgm:presLayoutVars>
          <dgm:bulletEnabled val="1"/>
        </dgm:presLayoutVars>
      </dgm:prSet>
      <dgm:spPr/>
    </dgm:pt>
    <dgm:pt modelId="{99B44A0D-54F2-F146-BB82-48185A041904}" type="pres">
      <dgm:prSet presAssocID="{2B68E2DB-F30E-4EBA-A725-AF24A17E9604}" presName="spaceBetweenRectangles" presStyleCnt="0"/>
      <dgm:spPr/>
    </dgm:pt>
    <dgm:pt modelId="{9806B707-2FBF-0A46-B964-639F3CAB83FF}" type="pres">
      <dgm:prSet presAssocID="{C61FF3C2-3E5F-4785-A78C-B0FFF1971000}" presName="parentLin" presStyleCnt="0"/>
      <dgm:spPr/>
    </dgm:pt>
    <dgm:pt modelId="{6F47C238-607F-2D4C-9B29-760C3DDA6311}" type="pres">
      <dgm:prSet presAssocID="{C61FF3C2-3E5F-4785-A78C-B0FFF1971000}" presName="parentLeftMargin" presStyleLbl="node1" presStyleIdx="1" presStyleCnt="4"/>
      <dgm:spPr/>
    </dgm:pt>
    <dgm:pt modelId="{F606F414-A71B-EB42-9316-DD31E564B578}" type="pres">
      <dgm:prSet presAssocID="{C61FF3C2-3E5F-4785-A78C-B0FFF197100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FC57424-E5D9-FD48-A886-908E9EF0BFE6}" type="pres">
      <dgm:prSet presAssocID="{C61FF3C2-3E5F-4785-A78C-B0FFF1971000}" presName="negativeSpace" presStyleCnt="0"/>
      <dgm:spPr/>
    </dgm:pt>
    <dgm:pt modelId="{FD8CBF92-EA20-3347-9431-3DA43755C3A6}" type="pres">
      <dgm:prSet presAssocID="{C61FF3C2-3E5F-4785-A78C-B0FFF1971000}" presName="childText" presStyleLbl="conFgAcc1" presStyleIdx="2" presStyleCnt="4">
        <dgm:presLayoutVars>
          <dgm:bulletEnabled val="1"/>
        </dgm:presLayoutVars>
      </dgm:prSet>
      <dgm:spPr/>
    </dgm:pt>
    <dgm:pt modelId="{43A65C46-C2E8-4547-B771-8CCDA74842EB}" type="pres">
      <dgm:prSet presAssocID="{35FB5CC3-A463-4C03-B94B-40705B2B4EDC}" presName="spaceBetweenRectangles" presStyleCnt="0"/>
      <dgm:spPr/>
    </dgm:pt>
    <dgm:pt modelId="{9B2DD03A-8871-594B-A7C6-607F931254AD}" type="pres">
      <dgm:prSet presAssocID="{61F90DDC-D478-43ED-8B13-98F96BAA4E89}" presName="parentLin" presStyleCnt="0"/>
      <dgm:spPr/>
    </dgm:pt>
    <dgm:pt modelId="{C0F2D6FC-40FE-194D-A1A4-58954F85E334}" type="pres">
      <dgm:prSet presAssocID="{61F90DDC-D478-43ED-8B13-98F96BAA4E89}" presName="parentLeftMargin" presStyleLbl="node1" presStyleIdx="2" presStyleCnt="4"/>
      <dgm:spPr/>
    </dgm:pt>
    <dgm:pt modelId="{6509E0E2-D010-3843-A49A-ED843576528D}" type="pres">
      <dgm:prSet presAssocID="{61F90DDC-D478-43ED-8B13-98F96BAA4E89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CD1A8AE-10BC-D84D-872F-5937CAE1D0AF}" type="pres">
      <dgm:prSet presAssocID="{61F90DDC-D478-43ED-8B13-98F96BAA4E89}" presName="negativeSpace" presStyleCnt="0"/>
      <dgm:spPr/>
    </dgm:pt>
    <dgm:pt modelId="{D8C5F473-B1A1-3349-8F7C-78C8D34BD6D4}" type="pres">
      <dgm:prSet presAssocID="{61F90DDC-D478-43ED-8B13-98F96BAA4E89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CDC90712-432E-4DEF-BA8D-7F50865614FA}" srcId="{C61FF3C2-3E5F-4785-A78C-B0FFF1971000}" destId="{FBB36226-0087-478A-8B7A-DC0269708C7F}" srcOrd="0" destOrd="0" parTransId="{CD0F753D-A049-4077-B924-24D62ACEB4CE}" sibTransId="{BD128156-90F8-4E21-A5E2-F247F3381516}"/>
    <dgm:cxn modelId="{EEEAC414-18A6-FD42-923B-7E131A8BF5E5}" type="presOf" srcId="{0282C6B2-19F0-471D-B9E1-552E12C577F1}" destId="{5D9EF827-43FF-5E47-8796-0359C874743F}" srcOrd="0" destOrd="0" presId="urn:microsoft.com/office/officeart/2005/8/layout/list1"/>
    <dgm:cxn modelId="{6E0A5018-7057-4B7E-B206-99027B9FC8DD}" srcId="{C75EBFBC-28C1-4D6E-AE2F-19CC0DE2413F}" destId="{C61FF3C2-3E5F-4785-A78C-B0FFF1971000}" srcOrd="2" destOrd="0" parTransId="{ECD3D8FC-6D23-40D7-8093-2BCA53A674B6}" sibTransId="{35FB5CC3-A463-4C03-B94B-40705B2B4EDC}"/>
    <dgm:cxn modelId="{C10A0832-B4E5-614A-AF31-45C0419D5AEE}" type="presOf" srcId="{F70E7BB7-5C6B-4E1D-AA83-1351634D6B98}" destId="{3CE81ED1-3EFA-8E48-97CA-EB8F7F44FE10}" srcOrd="1" destOrd="0" presId="urn:microsoft.com/office/officeart/2005/8/layout/list1"/>
    <dgm:cxn modelId="{EA6C7438-B2A8-4E4A-8609-80CBF89F9A54}" srcId="{C75EBFBC-28C1-4D6E-AE2F-19CC0DE2413F}" destId="{F70E7BB7-5C6B-4E1D-AA83-1351634D6B98}" srcOrd="0" destOrd="0" parTransId="{826B9E03-7B18-4177-8429-32DEB06BD156}" sibTransId="{315EC8EF-E013-474D-B155-B167DD70724C}"/>
    <dgm:cxn modelId="{23A8D63D-17E8-4EBB-9E3E-BF4D8AE19FDA}" srcId="{C75EBFBC-28C1-4D6E-AE2F-19CC0DE2413F}" destId="{61F90DDC-D478-43ED-8B13-98F96BAA4E89}" srcOrd="3" destOrd="0" parTransId="{031783F3-3E58-41AD-88F0-1E4F2CF0A376}" sibTransId="{388C2E71-A3EB-451F-9EE6-88C41E2FB18C}"/>
    <dgm:cxn modelId="{1AA27897-71F0-4087-99EE-7467BFD90DED}" srcId="{C75EBFBC-28C1-4D6E-AE2F-19CC0DE2413F}" destId="{0282C6B2-19F0-471D-B9E1-552E12C577F1}" srcOrd="1" destOrd="0" parTransId="{2BA265D7-A813-4B39-A688-084F6A0527E1}" sibTransId="{2B68E2DB-F30E-4EBA-A725-AF24A17E9604}"/>
    <dgm:cxn modelId="{B125DAA2-B499-1D4D-882A-B80A9352042B}" type="presOf" srcId="{0282C6B2-19F0-471D-B9E1-552E12C577F1}" destId="{F944F281-285B-B048-B171-9D3BA2B3D393}" srcOrd="1" destOrd="0" presId="urn:microsoft.com/office/officeart/2005/8/layout/list1"/>
    <dgm:cxn modelId="{E18E7FB1-E9A3-43EC-B55D-FB35059EF474}" srcId="{C61FF3C2-3E5F-4785-A78C-B0FFF1971000}" destId="{08C64560-CED9-4E6E-A748-1901A55C6DFA}" srcOrd="2" destOrd="0" parTransId="{BCD6173A-004A-4E3D-B981-00A27FEB6768}" sibTransId="{21F4A0E4-B5FE-4F23-942F-3332F7CAD6A2}"/>
    <dgm:cxn modelId="{3A8C9DB3-5328-E74C-B85D-41AC4262DF9A}" type="presOf" srcId="{FBB36226-0087-478A-8B7A-DC0269708C7F}" destId="{FD8CBF92-EA20-3347-9431-3DA43755C3A6}" srcOrd="0" destOrd="0" presId="urn:microsoft.com/office/officeart/2005/8/layout/list1"/>
    <dgm:cxn modelId="{745731BC-AF14-2E4F-8BB6-E363808B58B4}" type="presOf" srcId="{C61FF3C2-3E5F-4785-A78C-B0FFF1971000}" destId="{6F47C238-607F-2D4C-9B29-760C3DDA6311}" srcOrd="0" destOrd="0" presId="urn:microsoft.com/office/officeart/2005/8/layout/list1"/>
    <dgm:cxn modelId="{3D989AC6-C810-3A47-A7B7-6119F2880458}" type="presOf" srcId="{A7738940-DDBE-43B6-A8F3-3A835133A0E7}" destId="{FD8CBF92-EA20-3347-9431-3DA43755C3A6}" srcOrd="0" destOrd="1" presId="urn:microsoft.com/office/officeart/2005/8/layout/list1"/>
    <dgm:cxn modelId="{854E39D1-F6CB-1743-A53E-C5489ADD1397}" type="presOf" srcId="{C61FF3C2-3E5F-4785-A78C-B0FFF1971000}" destId="{F606F414-A71B-EB42-9316-DD31E564B578}" srcOrd="1" destOrd="0" presId="urn:microsoft.com/office/officeart/2005/8/layout/list1"/>
    <dgm:cxn modelId="{1EF180D6-71D6-E34A-B33D-9E53CD11BF75}" type="presOf" srcId="{61F90DDC-D478-43ED-8B13-98F96BAA4E89}" destId="{C0F2D6FC-40FE-194D-A1A4-58954F85E334}" srcOrd="0" destOrd="0" presId="urn:microsoft.com/office/officeart/2005/8/layout/list1"/>
    <dgm:cxn modelId="{35CDEFD8-66C3-2B47-AE60-9B927596AB81}" type="presOf" srcId="{08C64560-CED9-4E6E-A748-1901A55C6DFA}" destId="{FD8CBF92-EA20-3347-9431-3DA43755C3A6}" srcOrd="0" destOrd="2" presId="urn:microsoft.com/office/officeart/2005/8/layout/list1"/>
    <dgm:cxn modelId="{0888FEDE-EDA5-47F0-A873-84B5ED998F3A}" srcId="{C61FF3C2-3E5F-4785-A78C-B0FFF1971000}" destId="{A7738940-DDBE-43B6-A8F3-3A835133A0E7}" srcOrd="1" destOrd="0" parTransId="{AC9D73A1-07DF-4628-8985-CFEE020D5CF9}" sibTransId="{3064E04B-9EE8-4ECC-A5A9-220099D8FCF9}"/>
    <dgm:cxn modelId="{4DB8D7E8-49A0-D744-B87A-66CB266E1211}" type="presOf" srcId="{C75EBFBC-28C1-4D6E-AE2F-19CC0DE2413F}" destId="{D97571F8-EFA3-744A-BE3B-198735B08EDA}" srcOrd="0" destOrd="0" presId="urn:microsoft.com/office/officeart/2005/8/layout/list1"/>
    <dgm:cxn modelId="{2746BEF0-BAF2-A647-85A5-DDE06BE280D8}" type="presOf" srcId="{61F90DDC-D478-43ED-8B13-98F96BAA4E89}" destId="{6509E0E2-D010-3843-A49A-ED843576528D}" srcOrd="1" destOrd="0" presId="urn:microsoft.com/office/officeart/2005/8/layout/list1"/>
    <dgm:cxn modelId="{63E7D7F5-DC92-754C-8817-CA65B9ED901B}" type="presOf" srcId="{F70E7BB7-5C6B-4E1D-AA83-1351634D6B98}" destId="{63984365-F28B-EB4A-A092-FEF041D48889}" srcOrd="0" destOrd="0" presId="urn:microsoft.com/office/officeart/2005/8/layout/list1"/>
    <dgm:cxn modelId="{E0BAC361-1076-FA49-887B-44379A31C3B9}" type="presParOf" srcId="{D97571F8-EFA3-744A-BE3B-198735B08EDA}" destId="{A7D0D61E-C7D1-944D-993D-6C3449A666F0}" srcOrd="0" destOrd="0" presId="urn:microsoft.com/office/officeart/2005/8/layout/list1"/>
    <dgm:cxn modelId="{90C280DA-7613-0941-842A-3A7D9A9F4A96}" type="presParOf" srcId="{A7D0D61E-C7D1-944D-993D-6C3449A666F0}" destId="{63984365-F28B-EB4A-A092-FEF041D48889}" srcOrd="0" destOrd="0" presId="urn:microsoft.com/office/officeart/2005/8/layout/list1"/>
    <dgm:cxn modelId="{6EAC8140-ADF7-1145-8964-8A2D569A8C55}" type="presParOf" srcId="{A7D0D61E-C7D1-944D-993D-6C3449A666F0}" destId="{3CE81ED1-3EFA-8E48-97CA-EB8F7F44FE10}" srcOrd="1" destOrd="0" presId="urn:microsoft.com/office/officeart/2005/8/layout/list1"/>
    <dgm:cxn modelId="{FDB35500-2B61-7346-8617-7A47A01367E2}" type="presParOf" srcId="{D97571F8-EFA3-744A-BE3B-198735B08EDA}" destId="{58B9239D-094B-B545-B719-DD82CCC39C0C}" srcOrd="1" destOrd="0" presId="urn:microsoft.com/office/officeart/2005/8/layout/list1"/>
    <dgm:cxn modelId="{D5176CC9-D910-F948-AA1E-E90391758BF6}" type="presParOf" srcId="{D97571F8-EFA3-744A-BE3B-198735B08EDA}" destId="{55BC8557-BCAD-A847-9899-57163CB8DCE2}" srcOrd="2" destOrd="0" presId="urn:microsoft.com/office/officeart/2005/8/layout/list1"/>
    <dgm:cxn modelId="{E22E9B45-0AC5-BE43-8BAF-6D93B4BC632B}" type="presParOf" srcId="{D97571F8-EFA3-744A-BE3B-198735B08EDA}" destId="{70A22779-965E-CA48-8161-843AF0916620}" srcOrd="3" destOrd="0" presId="urn:microsoft.com/office/officeart/2005/8/layout/list1"/>
    <dgm:cxn modelId="{C14B310A-0AEC-454F-BE0D-4395913E745B}" type="presParOf" srcId="{D97571F8-EFA3-744A-BE3B-198735B08EDA}" destId="{9255654F-F83B-6244-AB2C-889CEBEAA2B2}" srcOrd="4" destOrd="0" presId="urn:microsoft.com/office/officeart/2005/8/layout/list1"/>
    <dgm:cxn modelId="{CE022299-47C4-E445-9BA4-0B59A5896700}" type="presParOf" srcId="{9255654F-F83B-6244-AB2C-889CEBEAA2B2}" destId="{5D9EF827-43FF-5E47-8796-0359C874743F}" srcOrd="0" destOrd="0" presId="urn:microsoft.com/office/officeart/2005/8/layout/list1"/>
    <dgm:cxn modelId="{DAF73C22-FE13-934A-8708-17C393A62BAD}" type="presParOf" srcId="{9255654F-F83B-6244-AB2C-889CEBEAA2B2}" destId="{F944F281-285B-B048-B171-9D3BA2B3D393}" srcOrd="1" destOrd="0" presId="urn:microsoft.com/office/officeart/2005/8/layout/list1"/>
    <dgm:cxn modelId="{990739F1-8FB1-1742-9E35-42F900E3BD3C}" type="presParOf" srcId="{D97571F8-EFA3-744A-BE3B-198735B08EDA}" destId="{89337F12-7285-0249-8BF0-0704434EE4BE}" srcOrd="5" destOrd="0" presId="urn:microsoft.com/office/officeart/2005/8/layout/list1"/>
    <dgm:cxn modelId="{7586BC38-3317-8E43-8826-EC6B57D534F4}" type="presParOf" srcId="{D97571F8-EFA3-744A-BE3B-198735B08EDA}" destId="{F8AB6AC6-8CCA-CC4A-80BB-7945C8AB7969}" srcOrd="6" destOrd="0" presId="urn:microsoft.com/office/officeart/2005/8/layout/list1"/>
    <dgm:cxn modelId="{470E9DDA-1471-8845-AD10-7712EB8183C1}" type="presParOf" srcId="{D97571F8-EFA3-744A-BE3B-198735B08EDA}" destId="{99B44A0D-54F2-F146-BB82-48185A041904}" srcOrd="7" destOrd="0" presId="urn:microsoft.com/office/officeart/2005/8/layout/list1"/>
    <dgm:cxn modelId="{857352E8-F933-8A47-AE6D-02C48AF6A4A9}" type="presParOf" srcId="{D97571F8-EFA3-744A-BE3B-198735B08EDA}" destId="{9806B707-2FBF-0A46-B964-639F3CAB83FF}" srcOrd="8" destOrd="0" presId="urn:microsoft.com/office/officeart/2005/8/layout/list1"/>
    <dgm:cxn modelId="{23DE0A34-6DF4-8242-BC90-1E6298383A69}" type="presParOf" srcId="{9806B707-2FBF-0A46-B964-639F3CAB83FF}" destId="{6F47C238-607F-2D4C-9B29-760C3DDA6311}" srcOrd="0" destOrd="0" presId="urn:microsoft.com/office/officeart/2005/8/layout/list1"/>
    <dgm:cxn modelId="{A6E8E3EC-A672-8443-88E1-209D2B039561}" type="presParOf" srcId="{9806B707-2FBF-0A46-B964-639F3CAB83FF}" destId="{F606F414-A71B-EB42-9316-DD31E564B578}" srcOrd="1" destOrd="0" presId="urn:microsoft.com/office/officeart/2005/8/layout/list1"/>
    <dgm:cxn modelId="{779861E8-A2BC-3B44-A4E7-D384FF9292EE}" type="presParOf" srcId="{D97571F8-EFA3-744A-BE3B-198735B08EDA}" destId="{8FC57424-E5D9-FD48-A886-908E9EF0BFE6}" srcOrd="9" destOrd="0" presId="urn:microsoft.com/office/officeart/2005/8/layout/list1"/>
    <dgm:cxn modelId="{481E89BD-BF6D-F84F-BF57-303AD1678669}" type="presParOf" srcId="{D97571F8-EFA3-744A-BE3B-198735B08EDA}" destId="{FD8CBF92-EA20-3347-9431-3DA43755C3A6}" srcOrd="10" destOrd="0" presId="urn:microsoft.com/office/officeart/2005/8/layout/list1"/>
    <dgm:cxn modelId="{49EC9902-2AD2-C349-930C-6CDA95FC9B49}" type="presParOf" srcId="{D97571F8-EFA3-744A-BE3B-198735B08EDA}" destId="{43A65C46-C2E8-4547-B771-8CCDA74842EB}" srcOrd="11" destOrd="0" presId="urn:microsoft.com/office/officeart/2005/8/layout/list1"/>
    <dgm:cxn modelId="{97CDA021-96E7-B446-82E9-2D0C0D7D51B4}" type="presParOf" srcId="{D97571F8-EFA3-744A-BE3B-198735B08EDA}" destId="{9B2DD03A-8871-594B-A7C6-607F931254AD}" srcOrd="12" destOrd="0" presId="urn:microsoft.com/office/officeart/2005/8/layout/list1"/>
    <dgm:cxn modelId="{09EDDF8D-687C-874E-946C-B8C914504878}" type="presParOf" srcId="{9B2DD03A-8871-594B-A7C6-607F931254AD}" destId="{C0F2D6FC-40FE-194D-A1A4-58954F85E334}" srcOrd="0" destOrd="0" presId="urn:microsoft.com/office/officeart/2005/8/layout/list1"/>
    <dgm:cxn modelId="{A2A6C1C0-028D-9941-BA3E-D3BAA2E8B31E}" type="presParOf" srcId="{9B2DD03A-8871-594B-A7C6-607F931254AD}" destId="{6509E0E2-D010-3843-A49A-ED843576528D}" srcOrd="1" destOrd="0" presId="urn:microsoft.com/office/officeart/2005/8/layout/list1"/>
    <dgm:cxn modelId="{76CB58BC-F358-8547-AFE4-3F8F5201D2A3}" type="presParOf" srcId="{D97571F8-EFA3-744A-BE3B-198735B08EDA}" destId="{FCD1A8AE-10BC-D84D-872F-5937CAE1D0AF}" srcOrd="13" destOrd="0" presId="urn:microsoft.com/office/officeart/2005/8/layout/list1"/>
    <dgm:cxn modelId="{A144794C-0A0B-B24E-961F-3ABD64C2FE93}" type="presParOf" srcId="{D97571F8-EFA3-744A-BE3B-198735B08EDA}" destId="{D8C5F473-B1A1-3349-8F7C-78C8D34BD6D4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BC8557-BCAD-A847-9899-57163CB8DCE2}">
      <dsp:nvSpPr>
        <dsp:cNvPr id="0" name=""/>
        <dsp:cNvSpPr/>
      </dsp:nvSpPr>
      <dsp:spPr>
        <a:xfrm>
          <a:off x="0" y="304929"/>
          <a:ext cx="78867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E81ED1-3EFA-8E48-97CA-EB8F7F44FE10}">
      <dsp:nvSpPr>
        <dsp:cNvPr id="0" name=""/>
        <dsp:cNvSpPr/>
      </dsp:nvSpPr>
      <dsp:spPr>
        <a:xfrm>
          <a:off x="394335" y="24489"/>
          <a:ext cx="5520690" cy="5608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MCU: STM32F103C8T6</a:t>
          </a:r>
        </a:p>
      </dsp:txBody>
      <dsp:txXfrm>
        <a:off x="421715" y="51869"/>
        <a:ext cx="5465930" cy="506119"/>
      </dsp:txXfrm>
    </dsp:sp>
    <dsp:sp modelId="{F8AB6AC6-8CCA-CC4A-80BB-7945C8AB7969}">
      <dsp:nvSpPr>
        <dsp:cNvPr id="0" name=""/>
        <dsp:cNvSpPr/>
      </dsp:nvSpPr>
      <dsp:spPr>
        <a:xfrm>
          <a:off x="0" y="1166769"/>
          <a:ext cx="78867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44F281-285B-B048-B171-9D3BA2B3D393}">
      <dsp:nvSpPr>
        <dsp:cNvPr id="0" name=""/>
        <dsp:cNvSpPr/>
      </dsp:nvSpPr>
      <dsp:spPr>
        <a:xfrm>
          <a:off x="394335" y="886329"/>
          <a:ext cx="5520690" cy="5608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External SPI Flash: Winbond W25Q64JV</a:t>
          </a:r>
        </a:p>
      </dsp:txBody>
      <dsp:txXfrm>
        <a:off x="421715" y="913709"/>
        <a:ext cx="5465930" cy="506119"/>
      </dsp:txXfrm>
    </dsp:sp>
    <dsp:sp modelId="{FD8CBF92-EA20-3347-9431-3DA43755C3A6}">
      <dsp:nvSpPr>
        <dsp:cNvPr id="0" name=""/>
        <dsp:cNvSpPr/>
      </dsp:nvSpPr>
      <dsp:spPr>
        <a:xfrm>
          <a:off x="0" y="2028609"/>
          <a:ext cx="7886700" cy="143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2096" tIns="395732" rIns="612096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UART (USART2)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SWD debug header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SPI bus lines</a:t>
          </a:r>
        </a:p>
      </dsp:txBody>
      <dsp:txXfrm>
        <a:off x="0" y="2028609"/>
        <a:ext cx="7886700" cy="1436400"/>
      </dsp:txXfrm>
    </dsp:sp>
    <dsp:sp modelId="{F606F414-A71B-EB42-9316-DD31E564B578}">
      <dsp:nvSpPr>
        <dsp:cNvPr id="0" name=""/>
        <dsp:cNvSpPr/>
      </dsp:nvSpPr>
      <dsp:spPr>
        <a:xfrm>
          <a:off x="394335" y="1748169"/>
          <a:ext cx="5520690" cy="5608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Exposed interfaces:</a:t>
          </a:r>
        </a:p>
      </dsp:txBody>
      <dsp:txXfrm>
        <a:off x="421715" y="1775549"/>
        <a:ext cx="5465930" cy="506119"/>
      </dsp:txXfrm>
    </dsp:sp>
    <dsp:sp modelId="{D8C5F473-B1A1-3349-8F7C-78C8D34BD6D4}">
      <dsp:nvSpPr>
        <dsp:cNvPr id="0" name=""/>
        <dsp:cNvSpPr/>
      </dsp:nvSpPr>
      <dsp:spPr>
        <a:xfrm>
          <a:off x="0" y="3848049"/>
          <a:ext cx="78867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09E0E2-D010-3843-A49A-ED843576528D}">
      <dsp:nvSpPr>
        <dsp:cNvPr id="0" name=""/>
        <dsp:cNvSpPr/>
      </dsp:nvSpPr>
      <dsp:spPr>
        <a:xfrm>
          <a:off x="394335" y="3567609"/>
          <a:ext cx="5520690" cy="5608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Physical access assumed</a:t>
          </a:r>
        </a:p>
      </dsp:txBody>
      <dsp:txXfrm>
        <a:off x="421715" y="3594989"/>
        <a:ext cx="5465930" cy="506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8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62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98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157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481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51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98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14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4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2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9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Green Lock In A 3D Electronic System">
            <a:extLst>
              <a:ext uri="{FF2B5EF4-FFF2-40B4-BE49-F238E27FC236}">
                <a16:creationId xmlns:a16="http://schemas.microsoft.com/office/drawing/2014/main" id="{8B58E5DC-9FF2-2E99-ED01-72C2D69E95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2177" r="12609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The Node Security Assessment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05F2126-FAC5-69D1-F116-0B4F2B0BA1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John Freeborn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B81C03-812C-F5E9-4899-D4DD85A1A1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1963" r="10705" b="2"/>
          <a:stretch>
            <a:fillRect/>
          </a:stretch>
        </p:blipFill>
        <p:spPr>
          <a:xfrm>
            <a:off x="20" y="10633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Device Overview &amp; Attack Surface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11D1FD8-4436-2960-3E94-47AB4495FD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1316364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Finding 1: UART Debug 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Unauthenticated shell accessible at 9600 baud</a:t>
            </a:r>
          </a:p>
          <a:p>
            <a:r>
              <a:rPr dirty="0"/>
              <a:t>Full access to internal debug commands</a:t>
            </a:r>
          </a:p>
          <a:p>
            <a:r>
              <a:rPr dirty="0"/>
              <a:t>Enabled retrieval of initial flag</a:t>
            </a:r>
          </a:p>
          <a:p>
            <a:r>
              <a:rPr dirty="0"/>
              <a:t>Real-world impact: privilege bypass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Finding 2: Password Hash &amp; Internal Flash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Extracted MCU flash via SWD</a:t>
            </a:r>
          </a:p>
          <a:p>
            <a:r>
              <a:rPr dirty="0"/>
              <a:t>Hard‑coded password hash discovered</a:t>
            </a:r>
          </a:p>
          <a:p>
            <a:r>
              <a:rPr dirty="0"/>
              <a:t>Hash cracked with wordlist attack</a:t>
            </a:r>
          </a:p>
          <a:p>
            <a:r>
              <a:rPr dirty="0"/>
              <a:t>Sensitive data stored unencrypted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Finding 3: External SPI Flash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Dumped W25Q64JV via Bus Pirate + </a:t>
            </a:r>
            <a:r>
              <a:rPr dirty="0" err="1"/>
              <a:t>flashrom</a:t>
            </a:r>
            <a:endParaRPr dirty="0"/>
          </a:p>
          <a:p>
            <a:r>
              <a:rPr dirty="0"/>
              <a:t>Found plaintext telemetry and stream data</a:t>
            </a:r>
          </a:p>
          <a:p>
            <a:r>
              <a:rPr dirty="0"/>
              <a:t>No encryption or integrity protection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Finding 4: Secret Stream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Probed outbound communication pins</a:t>
            </a:r>
          </a:p>
          <a:p>
            <a:r>
              <a:rPr dirty="0"/>
              <a:t>Stream transmitted in plaintext</a:t>
            </a:r>
            <a:r>
              <a:rPr lang="en-US" dirty="0"/>
              <a:t> over USART3</a:t>
            </a:r>
            <a:endParaRPr dirty="0"/>
          </a:p>
          <a:p>
            <a:r>
              <a:rPr dirty="0"/>
              <a:t>Revealed device identifiers &amp; state</a:t>
            </a:r>
          </a:p>
          <a:p>
            <a:r>
              <a:rPr dirty="0"/>
              <a:t>Vulnerable to eavesdropping/spoofing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All five challenge flags successfully recovered</a:t>
            </a:r>
          </a:p>
          <a:p>
            <a:r>
              <a:rPr dirty="0"/>
              <a:t>Major weaknesses:</a:t>
            </a:r>
            <a:endParaRPr lang="en-US" dirty="0"/>
          </a:p>
          <a:p>
            <a:pPr lvl="1"/>
            <a:r>
              <a:rPr dirty="0"/>
              <a:t>Unauthenticated debug interfaces</a:t>
            </a:r>
            <a:endParaRPr lang="en-US" dirty="0"/>
          </a:p>
          <a:p>
            <a:pPr lvl="1"/>
            <a:r>
              <a:rPr dirty="0"/>
              <a:t>Plaintext storage in MCU &amp; SPI flash</a:t>
            </a:r>
            <a:endParaRPr lang="en-US" dirty="0"/>
          </a:p>
          <a:p>
            <a:pPr lvl="1"/>
            <a:r>
              <a:rPr dirty="0"/>
              <a:t>Unencrypted communication streams</a:t>
            </a:r>
          </a:p>
          <a:p>
            <a:r>
              <a:rPr dirty="0"/>
              <a:t>Reinforces importance of secure‑by‑design in IoT systems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</TotalTime>
  <Words>176</Words>
  <Application>Microsoft Macintosh PowerPoint</Application>
  <PresentationFormat>On-screen Show (4:3)</PresentationFormat>
  <Paragraphs>36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2013 - 2022 Theme</vt:lpstr>
      <vt:lpstr>The Node Security Assessment</vt:lpstr>
      <vt:lpstr>Device Overview &amp; Attack Surface</vt:lpstr>
      <vt:lpstr>Finding 1: UART Debug Shell</vt:lpstr>
      <vt:lpstr>Finding 2: Password Hash &amp; Internal Flash</vt:lpstr>
      <vt:lpstr>Finding 3: External SPI Flash</vt:lpstr>
      <vt:lpstr>Finding 4: Secret Stream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Freeborn, John</cp:lastModifiedBy>
  <cp:revision>2</cp:revision>
  <dcterms:created xsi:type="dcterms:W3CDTF">2013-01-27T09:14:16Z</dcterms:created>
  <dcterms:modified xsi:type="dcterms:W3CDTF">2025-12-09T01:08:08Z</dcterms:modified>
  <cp:category/>
</cp:coreProperties>
</file>

<file path=docProps/thumbnail.jpeg>
</file>